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8" r:id="rId8"/>
    <p:sldId id="266" r:id="rId9"/>
    <p:sldId id="270" r:id="rId10"/>
    <p:sldId id="272" r:id="rId11"/>
    <p:sldId id="267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3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6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8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8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9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9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5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291D-E336-4208-A032-5C7FD8847F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7636-C5EA-4F9E-847E-66975E5A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8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98215" cy="731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" y="1356852"/>
            <a:ext cx="4257368" cy="523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55533" y="6908801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Выполнила</a:t>
            </a:r>
          </a:p>
          <a:p>
            <a:r>
              <a:rPr lang="ru-RU" dirty="0" smtClean="0"/>
              <a:t>                                                   учитель начальных классов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МАОУ СОШ № 62</a:t>
            </a:r>
          </a:p>
          <a:p>
            <a:r>
              <a:rPr lang="ru-RU" dirty="0" smtClean="0"/>
              <a:t>                                                         Некрасова И.И.</a:t>
            </a:r>
            <a:endParaRPr lang="ru-RU" dirty="0"/>
          </a:p>
        </p:txBody>
      </p:sp>
      <p:pic>
        <p:nvPicPr>
          <p:cNvPr id="1026" name="Picture 21" descr="C:\Users\arbanova\Downloads\ЛО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96" y="5791201"/>
            <a:ext cx="1381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2706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858" y="1832516"/>
            <a:ext cx="15099586" cy="45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4592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371600"/>
            <a:ext cx="75082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1432560"/>
            <a:ext cx="81686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452880"/>
            <a:ext cx="6695440" cy="5618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" y="1239519"/>
            <a:ext cx="8381999" cy="5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122363"/>
            <a:ext cx="8575039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49680"/>
            <a:ext cx="848360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" y="1122363"/>
            <a:ext cx="8514079" cy="57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1991360"/>
            <a:ext cx="7660640" cy="467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804662"/>
            <a:ext cx="8715254" cy="49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" y="1666240"/>
            <a:ext cx="7772400" cy="5059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8812"/>
            <a:ext cx="9144000" cy="2099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II-PC</dc:creator>
  <cp:lastModifiedBy>ArbanovaZV</cp:lastModifiedBy>
  <cp:revision>8</cp:revision>
  <dcterms:created xsi:type="dcterms:W3CDTF">2019-10-28T05:17:25Z</dcterms:created>
  <dcterms:modified xsi:type="dcterms:W3CDTF">2019-10-30T06:13:23Z</dcterms:modified>
</cp:coreProperties>
</file>